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C677-E913-4DF6-A7F6-793A61BB2038}" type="datetimeFigureOut">
              <a:rPr lang="en-US" smtClean="0"/>
              <a:pPr/>
              <a:t>9/23/2015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66C3A-D9BE-4C0C-828E-F846959571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C677-E913-4DF6-A7F6-793A61BB2038}" type="datetimeFigureOut">
              <a:rPr lang="en-US" smtClean="0"/>
              <a:pPr/>
              <a:t>9/23/2015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66C3A-D9BE-4C0C-828E-F846959571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C677-E913-4DF6-A7F6-793A61BB2038}" type="datetimeFigureOut">
              <a:rPr lang="en-US" smtClean="0"/>
              <a:pPr/>
              <a:t>9/23/2015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66C3A-D9BE-4C0C-828E-F846959571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C677-E913-4DF6-A7F6-793A61BB2038}" type="datetimeFigureOut">
              <a:rPr lang="en-US" smtClean="0"/>
              <a:pPr/>
              <a:t>9/23/2015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66C3A-D9BE-4C0C-828E-F846959571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C677-E913-4DF6-A7F6-793A61BB2038}" type="datetimeFigureOut">
              <a:rPr lang="en-US" smtClean="0"/>
              <a:pPr/>
              <a:t>9/23/2015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66C3A-D9BE-4C0C-828E-F846959571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C677-E913-4DF6-A7F6-793A61BB2038}" type="datetimeFigureOut">
              <a:rPr lang="en-US" smtClean="0"/>
              <a:pPr/>
              <a:t>9/23/2015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66C3A-D9BE-4C0C-828E-F846959571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C677-E913-4DF6-A7F6-793A61BB2038}" type="datetimeFigureOut">
              <a:rPr lang="en-US" smtClean="0"/>
              <a:pPr/>
              <a:t>9/23/2015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66C3A-D9BE-4C0C-828E-F846959571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C677-E913-4DF6-A7F6-793A61BB2038}" type="datetimeFigureOut">
              <a:rPr lang="en-US" smtClean="0"/>
              <a:pPr/>
              <a:t>9/23/2015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66C3A-D9BE-4C0C-828E-F846959571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C677-E913-4DF6-A7F6-793A61BB2038}" type="datetimeFigureOut">
              <a:rPr lang="en-US" smtClean="0"/>
              <a:pPr/>
              <a:t>9/23/2015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66C3A-D9BE-4C0C-828E-F846959571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C677-E913-4DF6-A7F6-793A61BB2038}" type="datetimeFigureOut">
              <a:rPr lang="en-US" smtClean="0"/>
              <a:pPr/>
              <a:t>9/23/2015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66C3A-D9BE-4C0C-828E-F846959571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2C677-E913-4DF6-A7F6-793A61BB2038}" type="datetimeFigureOut">
              <a:rPr lang="en-US" smtClean="0"/>
              <a:pPr/>
              <a:t>9/23/2015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66C3A-D9BE-4C0C-828E-F846959571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2C677-E913-4DF6-A7F6-793A61BB2038}" type="datetimeFigureOut">
              <a:rPr lang="en-US" smtClean="0"/>
              <a:pPr/>
              <a:t>9/23/2015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66C3A-D9BE-4C0C-828E-F8469595711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Processing Info Models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Model References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897" y="1371600"/>
            <a:ext cx="9094103" cy="497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096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Auto Documentation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244598"/>
            <a:ext cx="9144001" cy="5003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91440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91440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09600"/>
            <a:ext cx="9144000" cy="520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630" y="1981200"/>
            <a:ext cx="8229600" cy="11430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4038600"/>
            <a:ext cx="8763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Courtesy : SAP Labs Document -</a:t>
            </a:r>
          </a:p>
          <a:p>
            <a:r>
              <a:rPr lang="en-US" sz="3200" dirty="0" smtClean="0"/>
              <a:t>  		HA 300 – SAP HANA Implementation 			and Modeling</a:t>
            </a:r>
            <a:endParaRPr lang="en-US" sz="3200" dirty="0"/>
          </a:p>
        </p:txBody>
      </p:sp>
    </p:spTree>
    <p:extLst>
      <p:ext uri="{BB962C8B-B14F-4D97-AF65-F5344CB8AC3E}">
        <p14:creationId xmlns="" xmlns:p14="http://schemas.microsoft.com/office/powerpoint/2010/main" val="425728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918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527" y="637736"/>
            <a:ext cx="8675288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382000" cy="6223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91440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9144000" cy="55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Object Versions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0"/>
            <a:ext cx="9144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91440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95400"/>
            <a:ext cx="9144000" cy="485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View Version History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22</Words>
  <Application>Microsoft Office PowerPoint</Application>
  <PresentationFormat>On-screen Show (4:3)</PresentationFormat>
  <Paragraphs>8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Processing Info Models</vt:lpstr>
      <vt:lpstr>Slide 2</vt:lpstr>
      <vt:lpstr>Slide 3</vt:lpstr>
      <vt:lpstr>Slide 4</vt:lpstr>
      <vt:lpstr>Slide 5</vt:lpstr>
      <vt:lpstr>Slide 6</vt:lpstr>
      <vt:lpstr>Object Versions</vt:lpstr>
      <vt:lpstr>Slide 8</vt:lpstr>
      <vt:lpstr>View Version History</vt:lpstr>
      <vt:lpstr>Checking Model References</vt:lpstr>
      <vt:lpstr>Slide 11</vt:lpstr>
      <vt:lpstr>Auto Documentation</vt:lpstr>
      <vt:lpstr>Slide 13</vt:lpstr>
      <vt:lpstr>Slide 14</vt:lpstr>
      <vt:lpstr>Slide 15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Processing Info Models</dc:title>
  <dc:creator>SENTHIL</dc:creator>
  <cp:lastModifiedBy>SENTHIL</cp:lastModifiedBy>
  <cp:revision>22</cp:revision>
  <dcterms:created xsi:type="dcterms:W3CDTF">2014-04-10T16:44:19Z</dcterms:created>
  <dcterms:modified xsi:type="dcterms:W3CDTF">2015-09-23T03:05:30Z</dcterms:modified>
</cp:coreProperties>
</file>